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6" r:id="rId3"/>
    <p:sldId id="258" r:id="rId4"/>
    <p:sldId id="273" r:id="rId5"/>
    <p:sldId id="274" r:id="rId6"/>
    <p:sldId id="259" r:id="rId7"/>
    <p:sldId id="262" r:id="rId8"/>
    <p:sldId id="264" r:id="rId9"/>
    <p:sldId id="266" r:id="rId10"/>
    <p:sldId id="265" r:id="rId11"/>
    <p:sldId id="268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67663-5563-4910-9BD7-17581E56D5A1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DCE18-DBA3-461D-871D-F887F3D84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Повторение правила буравчика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CE18-DBA3-461D-871D-F887F3D848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/>
              <a:t>Вектор магнитной индукции </a:t>
            </a:r>
            <a:r>
              <a:rPr lang="ru-RU" sz="1000" dirty="0" smtClean="0">
                <a:solidFill>
                  <a:srgbClr val="FF0000"/>
                </a:solidFill>
              </a:rPr>
              <a:t>В1</a:t>
            </a:r>
            <a:r>
              <a:rPr lang="ru-RU" sz="1000" baseline="0" dirty="0" smtClean="0">
                <a:solidFill>
                  <a:srgbClr val="FF0000"/>
                </a:solidFill>
              </a:rPr>
              <a:t> </a:t>
            </a:r>
            <a:r>
              <a:rPr lang="ru-RU" sz="1000" dirty="0" smtClean="0">
                <a:solidFill>
                  <a:srgbClr val="FF0000"/>
                </a:solidFill>
              </a:rPr>
              <a:t>магнитного</a:t>
            </a:r>
            <a:r>
              <a:rPr lang="ru-RU" sz="1000" dirty="0" smtClean="0"/>
              <a:t> поле первого проводника  в точке расположения второго проводника направлен за доску, </a:t>
            </a:r>
            <a:r>
              <a:rPr lang="ru-RU" sz="1000" baseline="0" dirty="0" smtClean="0"/>
              <a:t> ток второго проводника направлен вверх. Поместим левую ладонь в эту точку и увидим, что сила направлена в сторону первого проводника.</a:t>
            </a:r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CE18-DBA3-461D-871D-F887F3D8487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B795A-3940-4CCC-AC3A-A3F629ED41DA}" type="datetimeFigureOut">
              <a:rPr lang="ru-RU" smtClean="0"/>
              <a:pPr/>
              <a:t>11.08.2013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F84F4-F0F1-4821-8CDB-D5530C253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74;&#1072;&#1083;&#1077;&#1085;&#1090;&#1080;&#1085;&#1072;\&#1052;&#1086;&#1080;%20&#1076;&#1086;&#1082;&#1091;&#1084;&#1077;&#1085;&#1090;&#1099;\&#1057;&#1080;&#1083;&#1072;%20&#1040;&#1084;&#1087;&#1077;&#1088;&#1072;\&#1058;&#1088;&#1072;&#1077;&#1082;&#1090;&#1086;&#1088;&#1080;&#1080;%20&#1101;&#1083;&#1077;&#1082;&#1090;&#1088;&#1086;&#1085;&#1086;&#1074;%20&#1074;%20&#1084;&#1072;&#1075;&#1085;&#1080;&#1090;&#1085;&#1086;&#1084;%20&#1087;&#1086;&#1083;&#1077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Направление вектора магнитной индукции прямого и кругового тока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Направление вектора магнитной индукции прямого и кругового  тока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/>
          <p:cNvSpPr/>
          <p:nvPr/>
        </p:nvSpPr>
        <p:spPr>
          <a:xfrm>
            <a:off x="2000232" y="1000108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множение 2"/>
          <p:cNvSpPr/>
          <p:nvPr/>
        </p:nvSpPr>
        <p:spPr>
          <a:xfrm>
            <a:off x="3929058" y="928670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6000760" y="1000108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2000232" y="4714884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4000496" y="4714884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6215074" y="4786322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142976" y="3143248"/>
            <a:ext cx="7000924" cy="785818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 flipH="1">
            <a:off x="4474843" y="1928802"/>
            <a:ext cx="240033" cy="1214446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857752" y="1928802"/>
            <a:ext cx="444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</a:t>
            </a:r>
            <a:endParaRPr lang="ru-RU" sz="4400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000628" y="2071678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28794" y="6072206"/>
            <a:ext cx="4716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Определить направление тока по проводнику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/>
          <p:cNvSpPr/>
          <p:nvPr/>
        </p:nvSpPr>
        <p:spPr>
          <a:xfrm>
            <a:off x="2000232" y="1000108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множение 2"/>
          <p:cNvSpPr/>
          <p:nvPr/>
        </p:nvSpPr>
        <p:spPr>
          <a:xfrm>
            <a:off x="3929058" y="928670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множение 3"/>
          <p:cNvSpPr/>
          <p:nvPr/>
        </p:nvSpPr>
        <p:spPr>
          <a:xfrm>
            <a:off x="6000760" y="1000108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2000232" y="4714884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4000496" y="4714884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6215074" y="4786322"/>
            <a:ext cx="714380" cy="71438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142976" y="3143248"/>
            <a:ext cx="7000924" cy="785818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 flipH="1">
            <a:off x="4474843" y="1928802"/>
            <a:ext cx="240033" cy="1214446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857752" y="2000240"/>
            <a:ext cx="4443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</a:t>
            </a:r>
            <a:endParaRPr lang="ru-RU" sz="4400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000628" y="2071678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643174" y="3500438"/>
            <a:ext cx="2428892" cy="142876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5008" y="3286124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I</a:t>
            </a:r>
            <a:endParaRPr lang="ru-RU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6143644"/>
            <a:ext cx="2520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Направление силы тока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 flipV="1">
            <a:off x="1714480" y="1214422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3786182" y="1285860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flipV="1">
            <a:off x="6143636" y="1357298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1785918" y="4286256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3857620" y="4357694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6215074" y="4429132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28992" y="2571744"/>
            <a:ext cx="1357322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3571868" y="2786058"/>
            <a:ext cx="1071570" cy="714380"/>
          </a:xfrm>
          <a:prstGeom prst="mathMin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786314" y="3000372"/>
            <a:ext cx="1285884" cy="28575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00760" y="3429000"/>
            <a:ext cx="46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F</a:t>
            </a:r>
            <a:endParaRPr lang="ru-RU" sz="48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6143636" y="3571876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928794" y="5643578"/>
            <a:ext cx="585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Определить  направление скорости движения электрона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 flipV="1">
            <a:off x="1714480" y="1214422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flipV="1">
            <a:off x="3786182" y="1285860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flipV="1">
            <a:off x="6143636" y="1357298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flipV="1">
            <a:off x="1785918" y="4286256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3857620" y="4357694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6215074" y="4429132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28992" y="2571744"/>
            <a:ext cx="1357322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3571868" y="2786058"/>
            <a:ext cx="1071570" cy="714380"/>
          </a:xfrm>
          <a:prstGeom prst="mathMin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786314" y="3000372"/>
            <a:ext cx="1285884" cy="28575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00760" y="3429000"/>
            <a:ext cx="46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F</a:t>
            </a:r>
            <a:endParaRPr lang="ru-RU" sz="48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6143636" y="3571876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71934" y="3643314"/>
            <a:ext cx="214314" cy="642942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357686" y="4286256"/>
            <a:ext cx="534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ru-RU" sz="4800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500562" y="4429132"/>
            <a:ext cx="285752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85984" y="5786454"/>
            <a:ext cx="4639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Направление скорости  движения электрона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285984" y="1785926"/>
            <a:ext cx="464347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2428860" y="4429132"/>
            <a:ext cx="464347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7429520" y="1785926"/>
            <a:ext cx="519694" cy="830997"/>
            <a:chOff x="7429520" y="1785926"/>
            <a:chExt cx="519694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7429520" y="1785926"/>
              <a:ext cx="5196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endParaRPr lang="ru-RU" sz="4800" dirty="0"/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7572396" y="1928802"/>
              <a:ext cx="214314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358082" y="4286256"/>
            <a:ext cx="519694" cy="830997"/>
            <a:chOff x="7205682" y="4133856"/>
            <a:chExt cx="519694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7205682" y="4133856"/>
              <a:ext cx="5196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endParaRPr lang="ru-RU" sz="4800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7348558" y="4276732"/>
              <a:ext cx="214314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4000496" y="2643182"/>
            <a:ext cx="1357322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4143372" y="2714620"/>
            <a:ext cx="1071570" cy="928694"/>
          </a:xfrm>
          <a:prstGeom prst="mathPl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286380" y="3000372"/>
            <a:ext cx="1285884" cy="35719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6" y="3357562"/>
            <a:ext cx="534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ru-RU" sz="48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6929454" y="3429000"/>
            <a:ext cx="35719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00232" y="5715016"/>
            <a:ext cx="4173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Определить направление силы Лоренца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285984" y="1785926"/>
            <a:ext cx="464347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2428860" y="4429132"/>
            <a:ext cx="464347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7429520" y="1785926"/>
            <a:ext cx="519694" cy="830997"/>
            <a:chOff x="7429520" y="1785926"/>
            <a:chExt cx="519694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7429520" y="1785926"/>
              <a:ext cx="5196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endParaRPr lang="ru-RU" sz="4800" dirty="0"/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7572396" y="1928802"/>
              <a:ext cx="214314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358082" y="4286256"/>
            <a:ext cx="519694" cy="830997"/>
            <a:chOff x="7205682" y="4133856"/>
            <a:chExt cx="519694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7205682" y="4133856"/>
              <a:ext cx="5196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endParaRPr lang="ru-RU" sz="4800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7348558" y="4276732"/>
              <a:ext cx="214314" cy="4571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4000496" y="2643182"/>
            <a:ext cx="1357322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4143372" y="2714620"/>
            <a:ext cx="1071570" cy="928694"/>
          </a:xfrm>
          <a:prstGeom prst="mathPl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286380" y="3000372"/>
            <a:ext cx="1285884" cy="35719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6" y="3357562"/>
            <a:ext cx="534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ru-RU" sz="4800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6929454" y="3429000"/>
            <a:ext cx="357190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71736" y="5500702"/>
            <a:ext cx="10102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F=0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Направление силы Ампера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Направление  силы Ампера определяется по правилу «левой руки» : если левую руку расположить так , чтобы линии индукции магнитного поля входили в ладонь, а четыре пальца были направлены по току, то отставленный  большой палец покажет направление действующий на проводник силы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Магнитное взаимодействие параллельных токов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Притяжение и отталкивание проводников при прохождении по ним токов в  противоположных направлениях и в одном направлении</a:t>
            </a:r>
            <a:endParaRPr lang="ru-RU" dirty="0"/>
          </a:p>
        </p:txBody>
      </p:sp>
      <p:pic>
        <p:nvPicPr>
          <p:cNvPr id="10" name="Содержимое 9" descr="Магнитное взаимодействие параллельных токов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Объяснение взаимодействия проводников с помощью правила буравчика и правила левой руки</a:t>
            </a:r>
            <a:endParaRPr lang="ru-RU" dirty="0"/>
          </a:p>
        </p:txBody>
      </p:sp>
      <p:pic>
        <p:nvPicPr>
          <p:cNvPr id="11" name="Содержимое 10" descr="Магнитное взаимодействие параллельных токов (объяснение).gif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Устройство амперметра</a:t>
            </a:r>
            <a:endParaRPr lang="ru-RU" dirty="0"/>
          </a:p>
        </p:txBody>
      </p:sp>
      <p:pic>
        <p:nvPicPr>
          <p:cNvPr id="5" name="Рисунок 4" descr="Устройство амперметра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125" b="312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Направление силы Лоренца (правило левой руки)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042" r="6042"/>
          <a:stretch>
            <a:fillRect/>
          </a:stretch>
        </p:blipFill>
        <p:spPr>
          <a:xfrm>
            <a:off x="1000125" y="612775"/>
            <a:ext cx="68580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Определение направления действия силы  на движущуюся заряженную частицу в  магнитном поле (силы Лоренца)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Траектория электрона в магнитном поле</a:t>
            </a:r>
            <a:endParaRPr lang="ru-RU" dirty="0"/>
          </a:p>
        </p:txBody>
      </p:sp>
      <p:pic>
        <p:nvPicPr>
          <p:cNvPr id="9" name="Траектории электронов в магнитном поле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43042" y="1612091"/>
            <a:ext cx="5929354" cy="4447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Электронно-лучевая трубка (с электростатическим отклонением луча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5700" y="612774"/>
            <a:ext cx="7596762" cy="56975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357686" y="3214686"/>
            <a:ext cx="1285884" cy="1071570"/>
            <a:chOff x="4357686" y="3214686"/>
            <a:chExt cx="1285884" cy="1071570"/>
          </a:xfrm>
        </p:grpSpPr>
        <p:sp>
          <p:nvSpPr>
            <p:cNvPr id="7" name="Овал 6"/>
            <p:cNvSpPr/>
            <p:nvPr/>
          </p:nvSpPr>
          <p:spPr>
            <a:xfrm>
              <a:off x="4357686" y="3214686"/>
              <a:ext cx="1285884" cy="10715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люс 7"/>
            <p:cNvSpPr/>
            <p:nvPr/>
          </p:nvSpPr>
          <p:spPr>
            <a:xfrm>
              <a:off x="4572000" y="3286124"/>
              <a:ext cx="914400" cy="914400"/>
            </a:xfrm>
            <a:prstGeom prst="mathPlus">
              <a:avLst>
                <a:gd name="adj1" fmla="val 17459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трелка вверх 9"/>
          <p:cNvSpPr/>
          <p:nvPr/>
        </p:nvSpPr>
        <p:spPr>
          <a:xfrm>
            <a:off x="3571868" y="1785926"/>
            <a:ext cx="260033" cy="271464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6000760" y="1785926"/>
            <a:ext cx="285752" cy="271464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14744" y="1285860"/>
            <a:ext cx="4555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</a:t>
            </a:r>
            <a:endParaRPr lang="ru-RU" sz="4400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3857620" y="1500174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286512" y="1428736"/>
            <a:ext cx="4555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</a:t>
            </a:r>
            <a:endParaRPr lang="ru-RU" sz="4400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6429388" y="1643050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428860" y="5643578"/>
            <a:ext cx="4123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Определить направление  силы Ампера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4357686" y="3214686"/>
            <a:ext cx="1285884" cy="1071570"/>
            <a:chOff x="4357686" y="3214686"/>
            <a:chExt cx="1285884" cy="1071570"/>
          </a:xfrm>
        </p:grpSpPr>
        <p:sp>
          <p:nvSpPr>
            <p:cNvPr id="7" name="Овал 6"/>
            <p:cNvSpPr/>
            <p:nvPr/>
          </p:nvSpPr>
          <p:spPr>
            <a:xfrm>
              <a:off x="4357686" y="3214686"/>
              <a:ext cx="1285884" cy="107157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люс 7"/>
            <p:cNvSpPr/>
            <p:nvPr/>
          </p:nvSpPr>
          <p:spPr>
            <a:xfrm>
              <a:off x="4572000" y="3286124"/>
              <a:ext cx="914400" cy="914400"/>
            </a:xfrm>
            <a:prstGeom prst="mathPlus">
              <a:avLst>
                <a:gd name="adj1" fmla="val 17459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трелка вверх 9"/>
          <p:cNvSpPr/>
          <p:nvPr/>
        </p:nvSpPr>
        <p:spPr>
          <a:xfrm>
            <a:off x="3571868" y="1785926"/>
            <a:ext cx="260033" cy="271464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6000760" y="1785926"/>
            <a:ext cx="285752" cy="271464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14744" y="1285860"/>
            <a:ext cx="4555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</a:t>
            </a:r>
            <a:endParaRPr lang="ru-RU" sz="4400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3857620" y="1500174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286512" y="1428736"/>
            <a:ext cx="4555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</a:t>
            </a:r>
            <a:endParaRPr lang="ru-RU" sz="4400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6429388" y="1643050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flipV="1">
            <a:off x="5643570" y="3571876"/>
            <a:ext cx="1500198" cy="28575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286644" y="3786190"/>
            <a:ext cx="45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7072330" y="3857628"/>
            <a:ext cx="45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F</a:t>
            </a:r>
            <a:endParaRPr lang="ru-RU" sz="4400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7143768" y="4000504"/>
            <a:ext cx="214314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000232" y="5643578"/>
            <a:ext cx="285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Направление силы Ампера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197</Words>
  <Application>Microsoft Office PowerPoint</Application>
  <PresentationFormat>Экран (4:3)</PresentationFormat>
  <Paragraphs>37</Paragraphs>
  <Slides>15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Магнитное взаимодействие параллельных токов</vt:lpstr>
      <vt:lpstr>                              Устройство амперметра</vt:lpstr>
      <vt:lpstr>Слайд 5</vt:lpstr>
      <vt:lpstr>Траектория электрона в магнитном поле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</dc:creator>
  <cp:lastModifiedBy>Омельченко</cp:lastModifiedBy>
  <cp:revision>52</cp:revision>
  <dcterms:created xsi:type="dcterms:W3CDTF">2009-01-19T05:31:11Z</dcterms:created>
  <dcterms:modified xsi:type="dcterms:W3CDTF">2013-08-11T15:58:18Z</dcterms:modified>
</cp:coreProperties>
</file>